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HyperLapse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3627317"/>
            <a:ext cx="8222100" cy="108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Manu Mitraan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 Balaji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Optimum frame selection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25" y="2282900"/>
            <a:ext cx="50387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25" y="2830038"/>
            <a:ext cx="36957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5" y="3896575"/>
            <a:ext cx="2873175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Algorithm (Path Selection)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71900" y="1840575"/>
            <a:ext cx="8222100" cy="288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80" y="1840575"/>
            <a:ext cx="3845720" cy="28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Algorithm (Path Selection) contd.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71900" y="1840575"/>
            <a:ext cx="8222100" cy="288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890050"/>
            <a:ext cx="3915200" cy="28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 dirty="0"/>
          </a:p>
          <a:p>
            <a:pPr lvl="0">
              <a:spcBef>
                <a:spcPts val="0"/>
              </a:spcBef>
              <a:buNone/>
            </a:pPr>
            <a:endParaRPr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Based on: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N. Joshi et. al, Real-Time Hyperlapse Creation via Optimal Frame Selection</a:t>
            </a:r>
          </a:p>
          <a:p>
            <a:pPr lv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</a:t>
            </a:r>
          </a:p>
        </p:txBody>
      </p:sp>
      <p:pic>
        <p:nvPicPr>
          <p:cNvPr id="159" name="Shape 159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075" y="0"/>
            <a:ext cx="61099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SzPct val="100000"/>
            </a:pPr>
            <a:r>
              <a:rPr lang="en"/>
              <a:t>Hyperlapse (walklapse, space lapse, stop-motion time-lapse,moving timelapse) is a technique in time-lapse photography that allows the photographer move the camera a short distance between each shot.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"/>
              <a:t>It is simply a stabilized time lapse when the camera is motion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/>
              <a:t>Given a video and a speedup rate, create a hyperlapse for the given video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Naive approach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dirty="0"/>
              <a:t>To get a speedup x sample 1 frame for every x </a:t>
            </a:r>
            <a:r>
              <a:rPr lang="en-US" dirty="0"/>
              <a:t>frames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  Problem: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dirty="0"/>
              <a:t>Can lead to poor results as it can lead to picking frames that cannot be well stabilized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approach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Software based: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/>
              <a:t>Perform stabilization and timelapse sequentially in either order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/>
              <a:t>SFM for 3D reconstruction </a:t>
            </a:r>
          </a:p>
          <a:p>
            <a:pPr marL="457200" lvl="0" indent="-355600">
              <a:spcBef>
                <a:spcPts val="0"/>
              </a:spcBef>
              <a:buSzPct val="100000"/>
            </a:pPr>
            <a:r>
              <a:rPr lang="en" sz="2000" b="1" dirty="0"/>
              <a:t>Both stabilization and time lapse together 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Hardware based:</a:t>
            </a:r>
          </a:p>
          <a:p>
            <a:pPr marL="457200" lvl="0" indent="-355600">
              <a:spcBef>
                <a:spcPts val="0"/>
              </a:spcBef>
              <a:buSzPct val="100000"/>
            </a:pPr>
            <a:r>
              <a:rPr lang="en" sz="2000"/>
              <a:t>Use mechanical means to dampen camera motion measured by inertial sensors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Advantage of our approach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47205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/>
              <a:t>Does not require any special sensor data, can be run on videos captured by any camera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/>
              <a:t>Performs well in the presence of large moving foreground objects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/>
              <a:t>Selection of frames driven by optimizing energy function, matching target rate, minimizing frame-frame motion, less complex than 3D approach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/>
              <a:t>Frame-matching: </a:t>
            </a:r>
            <a:r>
              <a:rPr lang="en" dirty="0"/>
              <a:t>using sparse feature-based techniques how well each frame can be aligned to its temporal neighbors and store these costs.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/>
              <a:t>Frame-selection: </a:t>
            </a:r>
            <a:r>
              <a:rPr lang="en" dirty="0"/>
              <a:t>dynamic programming algorithm finds an optimum path of frames that balances matching target rate and frame-frame motion.</a:t>
            </a:r>
          </a:p>
          <a:p>
            <a:pPr marL="457200" lvl="0" indent="-355600">
              <a:spcBef>
                <a:spcPts val="0"/>
              </a:spcBef>
              <a:buSzPct val="100000"/>
            </a:pPr>
            <a:r>
              <a:rPr lang="en" sz="2000" dirty="0"/>
              <a:t>Path smoothing and rendering:</a:t>
            </a:r>
            <a:r>
              <a:rPr lang="en" dirty="0"/>
              <a:t> Smooth the camera path and render final hyperlapse result.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 Function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Frame Matching Cost: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	  This helps in generating smooth visual transition between the frames.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Velocity and acceleration Cost: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	   To account for the deviation from given target speed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Cost Function contd.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41163" y="201992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Frame Matching Cost: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00" y="3765250"/>
            <a:ext cx="3331246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75" y="3220600"/>
            <a:ext cx="36195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88" y="2637925"/>
            <a:ext cx="3222187" cy="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4588850" y="2019925"/>
            <a:ext cx="4385700" cy="5518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Velocity cost: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675" y="2699788"/>
            <a:ext cx="35147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5400" y="3838225"/>
            <a:ext cx="39624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21">
            <a:extLst>
              <a:ext uri="{FF2B5EF4-FFF2-40B4-BE49-F238E27FC236}">
                <a16:creationId xmlns:a16="http://schemas.microsoft.com/office/drawing/2014/main" id="{697A96EE-8258-4199-8105-6CF9EADF81DF}"/>
              </a:ext>
            </a:extLst>
          </p:cNvPr>
          <p:cNvSpPr txBox="1">
            <a:spLocks/>
          </p:cNvSpPr>
          <p:nvPr/>
        </p:nvSpPr>
        <p:spPr>
          <a:xfrm>
            <a:off x="4588850" y="3190300"/>
            <a:ext cx="4385700" cy="551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None/>
            </a:pPr>
            <a:r>
              <a:rPr lang="en-US" sz="2000" dirty="0"/>
              <a:t>Acceleration</a:t>
            </a:r>
            <a:r>
              <a:rPr lang="en" sz="2000" dirty="0"/>
              <a:t> cost: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306</Words>
  <Application>Microsoft Office PowerPoint</Application>
  <PresentationFormat>On-screen Show (16:9)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Roboto</vt:lpstr>
      <vt:lpstr>Arial</vt:lpstr>
      <vt:lpstr>Material</vt:lpstr>
      <vt:lpstr>HyperLapse</vt:lpstr>
      <vt:lpstr>Introduction</vt:lpstr>
      <vt:lpstr>Problem Statement</vt:lpstr>
      <vt:lpstr>Naive approach</vt:lpstr>
      <vt:lpstr>Other approach</vt:lpstr>
      <vt:lpstr>Advantage of our approach</vt:lpstr>
      <vt:lpstr>Overview</vt:lpstr>
      <vt:lpstr>Cost Function</vt:lpstr>
      <vt:lpstr>Cost Function contd.</vt:lpstr>
      <vt:lpstr>Optimum frame selection</vt:lpstr>
      <vt:lpstr>Algorithm (Path Selection)</vt:lpstr>
      <vt:lpstr>Algorithm (Path Selection) contd.</vt:lpstr>
      <vt:lpstr>Results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HyperLapse</dc:title>
  <cp:lastModifiedBy>Manu Mitraan</cp:lastModifiedBy>
  <cp:revision>4</cp:revision>
  <dcterms:modified xsi:type="dcterms:W3CDTF">2017-11-28T03:37:26Z</dcterms:modified>
</cp:coreProperties>
</file>